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5" r:id="rId3"/>
    <p:sldId id="278" r:id="rId4"/>
    <p:sldId id="279" r:id="rId5"/>
    <p:sldId id="284" r:id="rId6"/>
    <p:sldId id="300" r:id="rId7"/>
    <p:sldId id="301" r:id="rId8"/>
    <p:sldId id="303" r:id="rId9"/>
    <p:sldId id="302" r:id="rId10"/>
    <p:sldId id="298" r:id="rId11"/>
    <p:sldId id="304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52548" autoAdjust="0"/>
  </p:normalViewPr>
  <p:slideViewPr>
    <p:cSldViewPr>
      <p:cViewPr varScale="1">
        <p:scale>
          <a:sx n="43" d="100"/>
          <a:sy n="43" d="100"/>
        </p:scale>
        <p:origin x="261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B0A1-7A4B-47B1-8914-983913FDDD7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F8A2B-D937-4922-8CE4-D01CBBB95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226" cy="461804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270" y="0"/>
            <a:ext cx="3012226" cy="461804"/>
          </a:xfrm>
          <a:prstGeom prst="rect">
            <a:avLst/>
          </a:prstGeom>
        </p:spPr>
        <p:txBody>
          <a:bodyPr vert="horz" lIns="91047" tIns="45523" rIns="91047" bIns="45523" rtlCol="0"/>
          <a:lstStyle>
            <a:lvl1pPr algn="r">
              <a:defRPr sz="1200"/>
            </a:lvl1pPr>
          </a:lstStyle>
          <a:p>
            <a:fld id="{F5752640-DD39-4D02-BA21-D0002286184F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7" tIns="45523" rIns="91047" bIns="455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047" tIns="45523" rIns="91047" bIns="455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90"/>
            <a:ext cx="3012226" cy="461804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270" y="8772690"/>
            <a:ext cx="3012226" cy="461804"/>
          </a:xfrm>
          <a:prstGeom prst="rect">
            <a:avLst/>
          </a:prstGeom>
        </p:spPr>
        <p:txBody>
          <a:bodyPr vert="horz" lIns="91047" tIns="45523" rIns="91047" bIns="45523" rtlCol="0" anchor="b"/>
          <a:lstStyle>
            <a:lvl1pPr algn="r">
              <a:defRPr sz="1200"/>
            </a:lvl1pPr>
          </a:lstStyle>
          <a:p>
            <a:fld id="{E38E82FA-1BDC-48E6-ADFC-ED4C077F4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No: They are going to transition to LTACH or Acute IP rehab to manage the medical Needs</a:t>
            </a:r>
          </a:p>
          <a:p>
            <a:r>
              <a:rPr lang="en-US" dirty="0"/>
              <a:t>If YES: Then transition to a post acute rehabilitation program  - - SNF, IP Acute, HH, 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E82FA-1BDC-48E6-ADFC-ED4C077F4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ACUTE HOSPITALIZATION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Medical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Shorter hospital stay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 Integrity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Discharge Planning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Therapy Evaluation and Intervention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Usual short, basic evaluation and intervention due to short stay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Assessing baseline/difference from baseline previous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Starting building blocks of rehab (sitting up, endurance, where they are at midline, vitals stabilization)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 for mobility:  edge of bed sitting, transfers, beginning standing, midline, starting ambulation, sitting in chair)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 for ADL’s : dressing, grooming/hygiene, toileting – very basic initial stages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areas starting to be addressed would include positioning (prevent contractures), range of motion,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spasaticity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Swallow evaluation – safety and need; communication needs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ANTICIPATE/PREPARE 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and death decisions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instability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Endurance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Crisis level of family/coping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family for next step in transition (i.e. rehab, home health, outpatient) that this is an ever changing process through different care levels – you won’t be in the same spot the whole time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E82FA-1BDC-48E6-ADFC-ED4C077F4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Inpatient Rehab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Continuing to monitor medical stabilization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 medical needs such as: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 Oversight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Bowel and Bladder Function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Skin Integrity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 and Tone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 Overview – Hypertension, Clot Prevention, Diabetes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Nursing Skilled Care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(i.e. such as blood sugars, g-tube care, medications, daily cares, smoking cessation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Therapy Evaluation and Intervention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Inpatient Rehab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Typically targeting 2+ core therapies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Focusing on and striving towards engagement (what is important to them, meaningful to them)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assess baseline/difference and progress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 upon the building blocks and progress forward (sitting up, endurance, where they are at midline, vitals stabilization)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 for mobility:  edge of bed sitting, transfers, beginning standing, midline, starting ambulation, sitting in chair)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blocks for ADL’s : dressing, grooming/hygiene, toileting – very basic initial stages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address and become more aggressive with positioning (prevent contractures), range of motion,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spasaticity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Speech/language intervention and communication strategies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Swallow evaluation, trials, and self feeding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of PS/Families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Transfers/mobility with family/caregiver and 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Promoting independence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 their stroke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Rehab 16 Concept at On With Life is really how we address this…..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at rehab as all day everyday is rehab based on 16 hours you are awake and 8 hours of sleep everyday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 intervention, interaction, transfer, daily care….is an opportunity for rehab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“Formal” therapy is still happening at 3+hours/day 5+days/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wk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ANTICIPATE/PREPARE 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instability/stability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Endurance – have to be able to tolerate the 3+ hours/day at some levels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level of family/coping – different level – looking in future; struggling with the new ‘norm’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with the home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Care – 24/7 difficult; limited support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family for next step in transition (i.e. rehab, home health, outpatient) that this is an ever changing process through different care levels – you won’t be in the same spot the whole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E82FA-1BDC-48E6-ADFC-ED4C077F4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5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Rehab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sure they are going to their PCP’s/Physicians involved in care; reporting any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 is that medical management takes a back seat during this time – they continue to be managed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ongoing medical needs– but more from a collaborative approach  (i.e. notifying physician/education PS, making sure they are follow up appointments)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Pain/Tone/Skin – feedback and oversight to physicians based on what we are seeing in therapy and PS report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sure they are able to take their medications (putting them in planners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coreectly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 to do blood sugars and give injections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teaching techniques/modifications physically to be able to do this.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Checking blood pressures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skin integrity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issues identified collaborating with the medical provider (PCP, neurologist,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continues to be on Prevention – hypertension, diabetes, weight management, cholesterol, prophylaxis for DVT, smoking cessation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Therapy Evaluation and Intervention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this level focus is highly on therapy and home living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Therapies can be just 1 or multiple; no requirement – based on need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Focusing on and striving towards engagement (what is important to them, meaningful to them) – potentially things like return to work, school, driving, etc.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important to them and brings quality of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assess baseline/difference and progress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Continued focus on progressing mobility,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adl’s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FUNCTION, safety, problem solving home situations, fine tuning once reality sets in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Trialing of alternative methods and problem solving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this set up at home didn’t work, could we figure out and trial and different set up?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they having difficulty getting to appointments? If so, is there a strategy or method we can find that works best for them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of PS/Families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programs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with families with what they are struggling with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hurdles and goals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BARRIERS TO ANTICIPATE/PREPARE 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instability/stability (new medical incident, falls,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concerns – are they arising? Falls, confusion, wandering,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they have right resources in place? (do they have the ability to get help)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level of family/coping – different level – reality is setting in – financial concerns are usually huge at this stage)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 with the home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Care – 24/7 difficult; limited support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E82FA-1BDC-48E6-ADFC-ED4C077F4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MANAGEMENT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(IP and OP)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Realistic discussion (i.e. the person that wants to go home, but has not supports and dependent with care – how do you help them get there in that discussion)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Supervision and assistance (amount needed, what family can provide, is there limited time they can provide it)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there other family/community supports (i.e. church families, private pay caregivers, agency care)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plan B – if they are home and things are not going well, burnout, overwhelmed (what is available, prepare for emergencies)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the next step - Facilitating the discharge process (aligning most appropriate care level and what they qualify for and the most support services that can be arranged for safety net)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 – going to significantly less caregiver options in most cases (it now on the family)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 – transitioning to ‘getting on with life’ – return to work, school, home programs, LESS FORMAL THERAPY – this is difficult for people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NEEDS AND RESOURCES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community are they in, what do they need, what is available, what do they qualify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there community groups? – social and physical/financial assistance in some cases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 Care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Respite Care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Outpatient Therapy that meets the need of the individual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their resources? (people, financial, housing, community resources – transportation, Medicaid, waiver,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lvl="0" indent="0">
              <a:buFont typeface="Arial" panose="020B0604020202020204" pitchFamily="34" charset="0"/>
              <a:buNone/>
            </a:pPr>
            <a:b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ADVOCATE/COMMUNICATE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them to ask questions and speak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something doesn’t feel right – ask about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for services that are available/qualify for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friends and neighbors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Often people want to help, but don’t know how.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don’t want to always ask for help or inconvenience people, but giving the opportunity to them is often all they need to be able to step 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Advocate for them….don’t be afraid to challenge the insurance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Push back on the insurance (formal  - appeals) (informally – ask if they have hard cap/soft cap)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if the insurance has a case manager that can help in the community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Organizationally you can also educate and advocate with your insurance payors as well about your services and the needs of the persons you serve.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 FOR THE WORST….HOPE FOR THE BEST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Having the person in the right place and the right time and getting the right services is the goal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E82FA-1BDC-48E6-ADFC-ED4C077F4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9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8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99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9296400" cy="6871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70C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632374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32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3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5B95-847C-4AFA-AF4A-36FF7411A0B0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AD54-3986-45F8-9086-15EED3C2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ammy.Miller@onwithlife.org" TargetMode="External"/><Relationship Id="rId2" Type="http://schemas.openxmlformats.org/officeDocument/2006/relationships/hyperlink" Target="mailto:Carla.dippold@onwithlife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06775"/>
            <a:ext cx="6400800" cy="14700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Carla Dippold, RN, BS, CRRN, CCM, CBIS</a:t>
            </a:r>
          </a:p>
          <a:p>
            <a:r>
              <a:rPr lang="en-US" dirty="0"/>
              <a:t>Director of Case Management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Tammy Miller, COTA/L, MHS, CCM, CBIST </a:t>
            </a:r>
          </a:p>
          <a:p>
            <a:r>
              <a:rPr lang="en-US" dirty="0"/>
              <a:t>Director of Outpatient Services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Inpatient to Outpatient: Real-life applications across the spectrum of rehab</a:t>
            </a:r>
          </a:p>
        </p:txBody>
      </p:sp>
    </p:spTree>
    <p:extLst>
      <p:ext uri="{BB962C8B-B14F-4D97-AF65-F5344CB8AC3E}">
        <p14:creationId xmlns:p14="http://schemas.microsoft.com/office/powerpoint/2010/main" val="2004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Carla Dippold, </a:t>
            </a:r>
            <a:r>
              <a:rPr lang="en-US" sz="2400" dirty="0">
                <a:solidFill>
                  <a:schemeClr val="accent6"/>
                </a:solidFill>
              </a:rPr>
              <a:t>Director of Case Management</a:t>
            </a:r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515-289-9600 x 110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Carla.dippold@onwithlife.org</a:t>
            </a:r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Tammy Miller, </a:t>
            </a:r>
            <a:r>
              <a:rPr lang="en-US" sz="2400" dirty="0">
                <a:solidFill>
                  <a:schemeClr val="accent6"/>
                </a:solidFill>
              </a:rPr>
              <a:t>Director of Outpatient Services</a:t>
            </a:r>
            <a:endParaRPr lang="en-US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</a:rPr>
              <a:t>515-289-9600 x162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Tammy.Miller@onwithlife.org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2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E99A-3F44-491B-86E0-6E113359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DA5A-830C-454D-AD6C-59038362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475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CF47425-D159-4B6C-846A-F52EFB03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onwithlife.org/wp-content/uploads/2019/06/AIMG_9645_pp-e1561645094660.jpg">
            <a:extLst>
              <a:ext uri="{FF2B5EF4-FFF2-40B4-BE49-F238E27FC236}">
                <a16:creationId xmlns:a16="http://schemas.microsoft.com/office/drawing/2014/main" id="{79880607-989F-4149-AA0B-1DDA1439E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/>
          <a:stretch/>
        </p:blipFill>
        <p:spPr bwMode="auto">
          <a:xfrm>
            <a:off x="657315" y="2206252"/>
            <a:ext cx="3378391" cy="36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nwithlife.org/wp-content/uploads/2019/06/AIMG_9592_pp-e1561648426983.jpg">
            <a:extLst>
              <a:ext uri="{FF2B5EF4-FFF2-40B4-BE49-F238E27FC236}">
                <a16:creationId xmlns:a16="http://schemas.microsoft.com/office/drawing/2014/main" id="{8FABD005-C7DD-4768-AFE9-D8E06F246AD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8111" r="5622" b="-4344"/>
          <a:stretch/>
        </p:blipFill>
        <p:spPr bwMode="auto">
          <a:xfrm>
            <a:off x="5229225" y="2195139"/>
            <a:ext cx="3457575" cy="38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2598F7-C8CF-42D0-AFA4-36C3E14AA1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6416" y="1573121"/>
            <a:ext cx="4040188" cy="63976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Carla Dippold, RN, BS, CRRN, CCM, CBIS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Director of Case Management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410F14-E9AA-4050-8AC6-F53976947C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00600" y="1566490"/>
            <a:ext cx="4041775" cy="63976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Tammy Miller, COTA/L, MHS, CBIS-T, CCM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Director of Outpatient Services </a:t>
            </a:r>
          </a:p>
        </p:txBody>
      </p:sp>
    </p:spTree>
    <p:extLst>
      <p:ext uri="{BB962C8B-B14F-4D97-AF65-F5344CB8AC3E}">
        <p14:creationId xmlns:p14="http://schemas.microsoft.com/office/powerpoint/2010/main" val="234082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The presenters have no significant financial relationship with any commercial or proprietary entity that produces healthcare-related products and/or services relevant to the content of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578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At the conclusion of the webinar series participants will be able to: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Generate an increased understanding of the various areas to address following a stroke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Identify the importance of engagement in rehabilitation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Demonstrate proficiency with basic stroke rehabilitation interventions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Transition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586568" y="1752600"/>
            <a:ext cx="5105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Initial Stroke &amp; Emergency Room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26684" y="2121932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6568" y="2514600"/>
            <a:ext cx="51054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Intensive Care Unit/Medical Stabilization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39267" y="2883932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86567" y="3276600"/>
            <a:ext cx="5105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 / Neuro Unit</a:t>
            </a:r>
          </a:p>
          <a:p>
            <a:pPr algn="ctr"/>
            <a:r>
              <a:rPr lang="en-US" i="1" dirty="0"/>
              <a:t>Decision #1 – Are there ongoing medical needs that require daily physician visits?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8800" y="4199930"/>
            <a:ext cx="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86567" y="4504730"/>
            <a:ext cx="500473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Rehabilitation</a:t>
            </a:r>
          </a:p>
        </p:txBody>
      </p:sp>
    </p:spTree>
    <p:extLst>
      <p:ext uri="{BB962C8B-B14F-4D97-AF65-F5344CB8AC3E}">
        <p14:creationId xmlns:p14="http://schemas.microsoft.com/office/powerpoint/2010/main" val="13695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D2D3-A664-4B1D-8AA2-E64D0865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Acute Hospitalization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78D9-32CF-475A-AECB-B2134F16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Focus on Diagnosis and Medical Stabilization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Therapy Evaluation and Intervention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Barriers to Anticipate/Prepare for</a:t>
            </a:r>
          </a:p>
        </p:txBody>
      </p:sp>
    </p:spTree>
    <p:extLst>
      <p:ext uri="{BB962C8B-B14F-4D97-AF65-F5344CB8AC3E}">
        <p14:creationId xmlns:p14="http://schemas.microsoft.com/office/powerpoint/2010/main" val="215630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9050-C638-41C6-9B29-3326138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INPATIENT REHABILITATION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F630-4B63-46DE-9242-8A90B71A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7249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Medical Management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Therapy Evaluation and Intervention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Barriers to Anticipate/Prepare for</a:t>
            </a:r>
          </a:p>
        </p:txBody>
      </p:sp>
    </p:spTree>
    <p:extLst>
      <p:ext uri="{BB962C8B-B14F-4D97-AF65-F5344CB8AC3E}">
        <p14:creationId xmlns:p14="http://schemas.microsoft.com/office/powerpoint/2010/main" val="142540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9050-C638-41C6-9B29-3326138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OUTPATIENT REHABILITATION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F630-4B63-46DE-9242-8A90B71A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Collaborative Medical Management/Oversight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Therapy Evaluation and Intervention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Barriers to Anticipate/Prepare for</a:t>
            </a:r>
          </a:p>
        </p:txBody>
      </p:sp>
    </p:spTree>
    <p:extLst>
      <p:ext uri="{BB962C8B-B14F-4D97-AF65-F5344CB8AC3E}">
        <p14:creationId xmlns:p14="http://schemas.microsoft.com/office/powerpoint/2010/main" val="112247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6B76-50DD-442C-832F-2AC4D0D3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488576"/>
            <a:ext cx="8229600" cy="1143000"/>
          </a:xfrm>
        </p:spPr>
        <p:txBody>
          <a:bodyPr/>
          <a:lstStyle/>
          <a:p>
            <a:r>
              <a:rPr lang="en-US" dirty="0"/>
              <a:t>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9321-7D15-4ED1-82EA-E4F80D4B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Plan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Identify Needs and Resources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Advocate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Prepare for the worst….hope for the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794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2829</TotalTime>
  <Words>1621</Words>
  <Application>Microsoft Office PowerPoint</Application>
  <PresentationFormat>On-screen Show (4:3)</PresentationFormat>
  <Paragraphs>212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Custom Design</vt:lpstr>
      <vt:lpstr>Inpatient to Outpatient: Real-life applications across the spectrum of rehab</vt:lpstr>
      <vt:lpstr>PowerPoint Presentation</vt:lpstr>
      <vt:lpstr>Disclosures</vt:lpstr>
      <vt:lpstr>Objectives</vt:lpstr>
      <vt:lpstr>Transition Decision Tree</vt:lpstr>
      <vt:lpstr>Acute Hospitalization</vt:lpstr>
      <vt:lpstr>INPATIENT REHABILITATION</vt:lpstr>
      <vt:lpstr>OUTPATIENT REHABILITATION</vt:lpstr>
      <vt:lpstr>CASE MANAGEMENT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Miller</dc:creator>
  <cp:lastModifiedBy>Tammy Miller</cp:lastModifiedBy>
  <cp:revision>118</cp:revision>
  <cp:lastPrinted>2016-06-30T16:21:09Z</cp:lastPrinted>
  <dcterms:created xsi:type="dcterms:W3CDTF">2012-03-20T22:44:50Z</dcterms:created>
  <dcterms:modified xsi:type="dcterms:W3CDTF">2019-07-01T19:43:32Z</dcterms:modified>
</cp:coreProperties>
</file>